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90742-134A-909A-D324-5C579F91A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B182D-95E5-2C02-FC25-CE3039CA8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3B155-0E7B-CDD1-1413-632B2DE1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BC5B4-EE60-4B5E-4460-A02CEB5C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2F489-BDFB-4EEB-F7A7-EA437DDE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5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B9D7-E0F1-D46A-0981-96AEB97A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BDA83-A5F9-A627-49CF-A28BE1A2A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7B080-BD0B-2AA8-CB5C-8FF2B998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FEA85-1029-44BF-882C-D835A2A7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34A6-43B2-A47E-299C-176C941AA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7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2E411-7AC0-7269-0979-E1EAF4F8C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720090-C6FB-E492-2B5C-332F7C632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D8FCD-E36D-97FD-1F67-80BF9638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1800C-2272-FA49-F302-FC0A5B0A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7B3AD-68FD-E78F-D832-50EEF58F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4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61DF-7657-28BC-DD7C-3EEAF4253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2434-97C8-2BCC-0DD3-D64AC11D9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0F7DF-61A1-B76E-6B46-6D751C65F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7B527-FB89-679E-8366-67CFE776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04C3F-33BB-3578-2A38-8D916A26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9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1BAE-98FA-7FD0-D7A7-D63A7D3D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CC5B7-86CC-726A-6D6C-5F459D24D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B273-47AE-0820-1919-9A62D530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798DF-B304-E79C-0276-34782B18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C1C5D-AE26-44B1-3255-717CF0B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2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5DAD2-96AD-4AE8-85AA-E00AD810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C9FB1-2421-5153-9C74-201C85521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2382D-1FB2-D762-FF58-EEA52A801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CD9C9-6CD1-C931-1004-904AA670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78EA3-6E12-3608-12DA-72E0CFADF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8C3F7-1BA8-4BD6-1A2D-F4BDAF94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EAF29-BF49-F0DC-FE1B-845CDD1D3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05C0D-A613-AF0A-08A9-43E0027A0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90035-5B21-4BDB-50EC-A8954410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68A83-268F-BD62-F330-6B7C447A8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88D99-CABD-4990-B733-491FA15F8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AEA60E-9A01-C8A3-5A8E-4575CEC36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49067-DB8E-A0C9-5CE7-D89CE81B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0FBAE-80C1-F45D-1AE0-A29104C2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5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A471-DCFA-6650-BCBB-63610ED8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B9C338-229E-B5CD-2613-20A8F3C0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3CB13-73CB-6886-363C-28FC7AEE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F29CE-939E-AFDD-51ED-4F3EF0B4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3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C796F-3853-FC58-2C77-CED684967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BC384-EF19-4EE8-4A89-6DC7015E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0C1E6-CDED-E89F-7A40-3E5FDFB7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8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AB43A-0AA5-9470-EEB6-517BDF4A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E807-62CE-0A77-B6C8-312C1682C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EDA82-E36F-6354-6E5F-EAE884F47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0F685-5AA6-07F9-311D-776BDC60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79163-151F-5A9E-86A7-6953A27D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5835B-14C2-3168-6559-69667B86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2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A0B6-9FFD-AA58-7241-6A986BC0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33064-995B-E27C-09B2-E0C1F5E1A4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82041-B120-E913-8EB7-B602375F9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3336D-B3B7-23C2-30BC-9608D5D8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A8354-CA37-BA1D-DEDE-619F75BC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80DF3-FE53-63AC-7DB4-7700B9F9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7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E83FC-55B5-D9AC-A56E-17C1306D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A7264-2E6B-DD12-B3BB-DAA43ABB8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AC716-9E36-1EAE-6F04-24AECE1651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9D56-5C27-4140-A2BA-DFCC62404BC5}" type="datetimeFigureOut">
              <a:rPr lang="en-US" smtClean="0"/>
              <a:t>7/10/23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D8A79-F739-9515-36F2-B957118F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E55EA-9015-3643-385C-1BDBE8679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DE47-4489-A749-8B74-F199F93E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3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youtu.be/GslhRUBgXN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youtu.be/0-8MCGMAO0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hyperlink" Target="https://youtu.be/LSLXtncJIrw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hyperlink" Target="https://youtu.be/f9YGsKYWiG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hyperlink" Target="https://youtu.be/ZiABp0Px2WY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65F8-B8C6-2360-4CA8-6EB3FA9F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48" y="443059"/>
            <a:ext cx="10316852" cy="1382565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latin typeface="Fatboy Slim BLTC 2 BRK" pitchFamily="2" charset="0"/>
                <a:cs typeface="Agent Orange" pitchFamily="2" charset="0"/>
              </a:rPr>
              <a:t>The Cycle</a:t>
            </a:r>
            <a:br>
              <a:rPr lang="en-US" sz="4800" dirty="0"/>
            </a:br>
            <a:r>
              <a:rPr lang="en-US" dirty="0">
                <a:latin typeface="Sexy Queen" pitchFamily="2" charset="0"/>
              </a:rPr>
              <a:t>by Earl MacDonald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BF087-FE03-A635-600D-9CD97E4B5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</a:t>
            </a:r>
            <a:br>
              <a:rPr lang="en-US" dirty="0"/>
            </a:br>
            <a:r>
              <a:rPr lang="en-US" dirty="0"/>
              <a:t>							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4300" dirty="0">
                <a:latin typeface="Sexy Queen" pitchFamily="2" charset="0"/>
              </a:rPr>
              <a:t>								No! Not that kind of cycle!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8397F-5F53-156D-DBE4-C0F88427D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506" y="1392382"/>
            <a:ext cx="4073236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3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27614-525C-687B-F77D-E1F87B7B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320" y="1101434"/>
            <a:ext cx="4345757" cy="45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EB852-006F-3E1A-3D78-B44EC67BE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0" y="954135"/>
            <a:ext cx="10085379" cy="35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4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981A-7CEA-01A0-F7E3-AE5303DC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27" y="1348032"/>
            <a:ext cx="10429973" cy="34265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latin typeface="Fatboy Slim BLTC 2 BRK" pitchFamily="2" charset="0"/>
              </a:rPr>
              <a:t>Jordu</a:t>
            </a:r>
            <a:br>
              <a:rPr lang="en-US" dirty="0"/>
            </a:br>
            <a:r>
              <a:rPr lang="en-US" dirty="0">
                <a:latin typeface="Sexy Queen" pitchFamily="2" charset="0"/>
              </a:rPr>
              <a:t>by Duke Jordan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0572F3-C420-0AD3-4B44-95A13519D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41931" y="494867"/>
            <a:ext cx="4514291" cy="5868266"/>
          </a:xfrm>
        </p:spPr>
      </p:pic>
      <p:pic>
        <p:nvPicPr>
          <p:cNvPr id="6" name="jordu">
            <a:hlinkClick r:id="" action="ppaction://media"/>
            <a:extLst>
              <a:ext uri="{FF2B5EF4-FFF2-40B4-BE49-F238E27FC236}">
                <a16:creationId xmlns:a16="http://schemas.microsoft.com/office/drawing/2014/main" id="{395147C1-9F80-2A23-F643-1D35DF1DE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266" y="2333184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0C0C0-1301-0DFB-202F-9275D7E5976F}"/>
              </a:ext>
            </a:extLst>
          </p:cNvPr>
          <p:cNvSpPr txBox="1"/>
          <p:nvPr/>
        </p:nvSpPr>
        <p:spPr>
          <a:xfrm>
            <a:off x="8059918" y="1244338"/>
            <a:ext cx="391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https://youtu.be/GslhRUBgXNI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2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82B3-6C9B-8D3B-B4C0-50644FBC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atboy Slim BLTC 2 BRK" pitchFamily="2" charset="0"/>
              </a:rPr>
              <a:t>2-Beat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CF2D4A-667E-4EF7-C9F5-40BA061E2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6833"/>
            <a:ext cx="697881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25F34-9FF2-28F6-350F-0DEEEC9C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478" y="1368079"/>
            <a:ext cx="3619074" cy="37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D4CF-71EB-A3FB-D17A-782A4EA14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atboy Slim BLTC 2 BRK" pitchFamily="2" charset="0"/>
              </a:rPr>
              <a:t>Funk In Deep Freeze</a:t>
            </a:r>
            <a:br>
              <a:rPr lang="en-US" dirty="0">
                <a:latin typeface="Fatboy Slim BLTC 2 BRK" pitchFamily="2" charset="0"/>
              </a:rPr>
            </a:br>
            <a:r>
              <a:rPr lang="en-US" dirty="0">
                <a:latin typeface="Sexy Queen" pitchFamily="2" charset="0"/>
              </a:rPr>
              <a:t>by Hank Mobley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35AA9B-AFE3-E27D-D71A-35469C695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61674" y="1442685"/>
            <a:ext cx="4141313" cy="5347012"/>
          </a:xfrm>
        </p:spPr>
      </p:pic>
      <p:pic>
        <p:nvPicPr>
          <p:cNvPr id="6" name="funk-in-deep-freeze">
            <a:hlinkClick r:id="" action="ppaction://media"/>
            <a:extLst>
              <a:ext uri="{FF2B5EF4-FFF2-40B4-BE49-F238E27FC236}">
                <a16:creationId xmlns:a16="http://schemas.microsoft.com/office/drawing/2014/main" id="{BE90A8FE-C33F-750E-468A-121BF4815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048" y="2700829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648A27-87E4-F441-A9AB-2476E1F70A66}"/>
              </a:ext>
            </a:extLst>
          </p:cNvPr>
          <p:cNvSpPr txBox="1"/>
          <p:nvPr/>
        </p:nvSpPr>
        <p:spPr>
          <a:xfrm>
            <a:off x="7711126" y="2526384"/>
            <a:ext cx="3306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https://youtu.be/0-8MCGMAO0k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08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9A8B-6CF9-540A-21A9-EEF9D98E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atboy Slim BLTC 2 BRK" pitchFamily="2" charset="0"/>
              </a:rPr>
              <a:t>Superimposition</a:t>
            </a:r>
            <a:br>
              <a:rPr lang="en-US" dirty="0">
                <a:latin typeface="Fatboy Slim BLTC 2 BRK" pitchFamily="2" charset="0"/>
              </a:rPr>
            </a:br>
            <a:r>
              <a:rPr lang="en-US" dirty="0">
                <a:latin typeface="Sexy Queen" pitchFamily="2" charset="0"/>
              </a:rPr>
              <a:t>- Rhythm Changes -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144EFC-A8BA-802C-0165-A0CE6EECF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08667" y="1624700"/>
            <a:ext cx="6513922" cy="50257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EE8BA-958A-4474-867C-DDF5662C3FAB}"/>
              </a:ext>
            </a:extLst>
          </p:cNvPr>
          <p:cNvSpPr txBox="1"/>
          <p:nvPr/>
        </p:nvSpPr>
        <p:spPr>
          <a:xfrm>
            <a:off x="7890235" y="2007909"/>
            <a:ext cx="298165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exy Queen" pitchFamily="2" charset="0"/>
              </a:rPr>
              <a:t>Rhythm-a-</a:t>
            </a:r>
            <a:r>
              <a:rPr lang="en-US" sz="4000" dirty="0" err="1">
                <a:latin typeface="Sexy Queen" pitchFamily="2" charset="0"/>
              </a:rPr>
              <a:t>ning</a:t>
            </a:r>
            <a:endParaRPr lang="en-US" sz="4000" dirty="0">
              <a:latin typeface="Sexy Queen" pitchFamily="2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Mulligan Meets Monk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/>
              <a:t>Monk’s Solo:</a:t>
            </a: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https://youtu.be/LSLXtncJIrw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Rhythm-a-ning">
            <a:hlinkClick r:id="" action="ppaction://media"/>
            <a:extLst>
              <a:ext uri="{FF2B5EF4-FFF2-40B4-BE49-F238E27FC236}">
                <a16:creationId xmlns:a16="http://schemas.microsoft.com/office/drawing/2014/main" id="{7F8C8EB0-9785-C475-09FD-8EBF2ADA4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6731" y="2007909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0BAB6-38AA-7E63-065E-CB8FE54390F4}"/>
              </a:ext>
            </a:extLst>
          </p:cNvPr>
          <p:cNvSpPr txBox="1"/>
          <p:nvPr/>
        </p:nvSpPr>
        <p:spPr>
          <a:xfrm>
            <a:off x="7693056" y="3762235"/>
            <a:ext cx="49984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Sexy Queen" pitchFamily="2" charset="0"/>
              </a:rPr>
              <a:t>Turnpike</a:t>
            </a:r>
            <a:br>
              <a:rPr lang="en-US" dirty="0"/>
            </a:br>
            <a:r>
              <a:rPr lang="en-US" dirty="0"/>
              <a:t>JJ Johnson’s “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Eminent JJ Johnson, vol. 1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chorus of Clifford Brown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chorus of Jimmy Heath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chorus of JJ Johnson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chorus of John Lewis</a:t>
            </a:r>
          </a:p>
          <a:p>
            <a:r>
              <a:rPr lang="en-US" dirty="0">
                <a:effectLst/>
              </a:rPr>
              <a:t> </a:t>
            </a:r>
            <a:br>
              <a:rPr lang="en-US" dirty="0">
                <a:effectLst/>
              </a:rPr>
            </a:b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https://youtu.be/f9YGsKYWiGI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11" name="turnpike-the-eminent-j-j-johnson-with-clifford-brown">
            <a:hlinkClick r:id="" action="ppaction://media"/>
            <a:extLst>
              <a:ext uri="{FF2B5EF4-FFF2-40B4-BE49-F238E27FC236}">
                <a16:creationId xmlns:a16="http://schemas.microsoft.com/office/drawing/2014/main" id="{E7ADECE2-B739-36F8-9760-50B6568326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1000" y="4918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6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8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0519-22BE-D2A6-D578-36D976E1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atboy Slim BLTC 2 BRK" pitchFamily="2" charset="0"/>
              </a:rPr>
              <a:t>Superimposition</a:t>
            </a:r>
            <a:br>
              <a:rPr lang="en-US" dirty="0">
                <a:latin typeface="Fatboy Slim BLTC 2 BRK" pitchFamily="2" charset="0"/>
              </a:rPr>
            </a:br>
            <a:r>
              <a:rPr lang="en-US" dirty="0">
                <a:latin typeface="Sexy Queen" pitchFamily="2" charset="0"/>
              </a:rPr>
              <a:t>- Blues -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895650-41D4-927E-CCDC-55CC9D2F4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177" y="1690688"/>
            <a:ext cx="7513948" cy="3019139"/>
          </a:xfrm>
        </p:spPr>
      </p:pic>
    </p:spTree>
    <p:extLst>
      <p:ext uri="{BB962C8B-B14F-4D97-AF65-F5344CB8AC3E}">
        <p14:creationId xmlns:p14="http://schemas.microsoft.com/office/powerpoint/2010/main" val="334653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20B0C-54F7-2D4E-8F6A-5CCEE00C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atboy Slim BLTC 2 BRK" pitchFamily="2" charset="0"/>
              </a:rPr>
              <a:t>Two Bass Hit </a:t>
            </a:r>
            <a:br>
              <a:rPr lang="en-US" dirty="0"/>
            </a:br>
            <a:r>
              <a:rPr lang="en-US" dirty="0">
                <a:latin typeface="Sexy Queen" pitchFamily="2" charset="0"/>
              </a:rPr>
              <a:t>by Miles Davis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0FBBC5-A65B-03FE-AA28-00F158D98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65397" y="1027906"/>
            <a:ext cx="4481779" cy="63421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101D4-66F1-0F41-4FF3-2689456934DD}"/>
              </a:ext>
            </a:extLst>
          </p:cNvPr>
          <p:cNvSpPr txBox="1"/>
          <p:nvPr/>
        </p:nvSpPr>
        <p:spPr>
          <a:xfrm>
            <a:off x="7139354" y="1371599"/>
            <a:ext cx="38206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Bass Hit, from Miles Davis’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https://youtu.be/ZiABp0Px2WY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Cannonball Adderley’s solo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Coltrane’s solo</a:t>
            </a:r>
          </a:p>
          <a:p>
            <a:endParaRPr lang="en-US" dirty="0"/>
          </a:p>
        </p:txBody>
      </p:sp>
      <p:pic>
        <p:nvPicPr>
          <p:cNvPr id="7" name="Two Bass Hit">
            <a:hlinkClick r:id="" action="ppaction://media"/>
            <a:extLst>
              <a:ext uri="{FF2B5EF4-FFF2-40B4-BE49-F238E27FC236}">
                <a16:creationId xmlns:a16="http://schemas.microsoft.com/office/drawing/2014/main" id="{2538BB15-DEBE-649E-2CD3-1F4868B73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077" y="17808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6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164</Words>
  <Application>Microsoft Macintosh PowerPoint</Application>
  <PresentationFormat>Widescreen</PresentationFormat>
  <Paragraphs>31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Fatboy Slim BLTC 2 BRK</vt:lpstr>
      <vt:lpstr>Sexy Queen</vt:lpstr>
      <vt:lpstr>Symbol</vt:lpstr>
      <vt:lpstr>Office Theme</vt:lpstr>
      <vt:lpstr>The Cycle by Earl MacDonald</vt:lpstr>
      <vt:lpstr>PowerPoint Presentation</vt:lpstr>
      <vt:lpstr>PowerPoint Presentation</vt:lpstr>
      <vt:lpstr>Jordu by Duke Jordan</vt:lpstr>
      <vt:lpstr>2-Beat Patterns</vt:lpstr>
      <vt:lpstr>Funk In Deep Freeze by Hank Mobley</vt:lpstr>
      <vt:lpstr>Superimposition - Rhythm Changes - </vt:lpstr>
      <vt:lpstr>Superimposition - Blues - </vt:lpstr>
      <vt:lpstr>Two Bass Hit  by Miles Davis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Cycle by Earl MacDonald</dc:title>
  <dc:creator>MacDonald, Earl</dc:creator>
  <cp:lastModifiedBy>MacDonald, Earl</cp:lastModifiedBy>
  <cp:revision>6</cp:revision>
  <dcterms:created xsi:type="dcterms:W3CDTF">2023-07-10T22:15:16Z</dcterms:created>
  <dcterms:modified xsi:type="dcterms:W3CDTF">2023-07-11T02:18:40Z</dcterms:modified>
</cp:coreProperties>
</file>